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39" r:id="rId39"/>
    <p:sldId id="440" r:id="rId40"/>
    <p:sldId id="423" r:id="rId41"/>
    <p:sldId id="424" r:id="rId42"/>
    <p:sldId id="422" r:id="rId43"/>
    <p:sldId id="343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</a:t>
            </a:r>
            <a:r>
              <a:rPr lang="en-US" altLang="ko-KR" smtClean="0"/>
              <a:t>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베너</a:t>
            </a:r>
            <a:r>
              <a:rPr lang="ko-KR" altLang="en-US" sz="1200" dirty="0" err="1" smtClean="0"/>
              <a:t>이미지</a:t>
            </a:r>
            <a:r>
              <a:rPr lang="ko-KR" altLang="en-US" sz="1200" dirty="0" smtClean="0"/>
              <a:t> 슬라이드 부분을 스크립트로만 사용해서 할 수 있을 줄 알았는데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만 사용해서도 할 수 있다는 걸 보고 역시 안되는 코드는 없다고 생각했습니다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963</Words>
  <Application>Microsoft Office PowerPoint</Application>
  <PresentationFormat>화면 슬라이드 쇼(4:3)</PresentationFormat>
  <Paragraphs>238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401</cp:revision>
  <dcterms:created xsi:type="dcterms:W3CDTF">2015-07-21T07:40:00Z</dcterms:created>
  <dcterms:modified xsi:type="dcterms:W3CDTF">2023-06-27T07:08:44Z</dcterms:modified>
</cp:coreProperties>
</file>